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95" r:id="rId2"/>
    <p:sldId id="289" r:id="rId3"/>
    <p:sldId id="296" r:id="rId4"/>
    <p:sldId id="278" r:id="rId5"/>
    <p:sldId id="285" r:id="rId6"/>
    <p:sldId id="287" r:id="rId7"/>
    <p:sldId id="279" r:id="rId8"/>
    <p:sldId id="281" r:id="rId9"/>
    <p:sldId id="282" r:id="rId10"/>
    <p:sldId id="283" r:id="rId11"/>
    <p:sldId id="284" r:id="rId12"/>
    <p:sldId id="293" r:id="rId13"/>
  </p:sldIdLst>
  <p:sldSz cx="12161838" cy="7132638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5122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0244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5367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20489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756118" algn="l" defTabSz="110244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3307341" algn="l" defTabSz="110244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858564" algn="l" defTabSz="110244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4409787" algn="l" defTabSz="110244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47">
          <p15:clr>
            <a:srgbClr val="A4A3A4"/>
          </p15:clr>
        </p15:guide>
        <p15:guide id="4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FF66"/>
    <a:srgbClr val="FF66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86918" autoAdjust="0"/>
  </p:normalViewPr>
  <p:slideViewPr>
    <p:cSldViewPr>
      <p:cViewPr varScale="1">
        <p:scale>
          <a:sx n="73" d="100"/>
          <a:sy n="73" d="100"/>
        </p:scale>
        <p:origin x="1075" y="72"/>
      </p:cViewPr>
      <p:guideLst>
        <p:guide orient="horz" pos="2160"/>
        <p:guide pos="2880"/>
        <p:guide orient="horz" pos="2247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B47E47-11C3-49E8-BE11-E45D67EF952A}" type="datetimeFigureOut">
              <a:rPr lang="en-US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685800"/>
            <a:ext cx="5845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86C0A0-825C-4694-B928-0737F06B7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19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122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244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367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489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6118" algn="l" defTabSz="11024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7341" algn="l" defTabSz="11024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8564" algn="l" defTabSz="11024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9787" algn="l" defTabSz="11024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6413" y="685800"/>
            <a:ext cx="58451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6C0A0-825C-4694-B928-0737F06B7AA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215742"/>
            <a:ext cx="10337562" cy="15288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4041828"/>
            <a:ext cx="8513287" cy="18227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1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3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4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215E4-3D52-423C-BDA5-3CBC6D110741}" type="datetimeFigureOut">
              <a:rPr lang="vi-VN" smtClean="0"/>
              <a:pPr>
                <a:defRPr/>
              </a:pPr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71DE-C823-4A37-B3C6-7AB1178BC9BC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B43430-0CEF-4FEC-98DE-4B9E3F4A7723}" type="datetimeFigureOut">
              <a:rPr lang="vi-VN" smtClean="0"/>
              <a:pPr>
                <a:defRPr/>
              </a:pPr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F5D72-B6D6-43AA-9BA5-4CA4C460C52F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85638"/>
            <a:ext cx="2736414" cy="60858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85638"/>
            <a:ext cx="8006543" cy="60858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EABF3E-4036-4498-BDF9-303034EB3AFD}" type="datetimeFigureOut">
              <a:rPr lang="vi-VN" smtClean="0"/>
              <a:pPr>
                <a:defRPr/>
              </a:pPr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C6BFD-E0FE-4BF0-8DA7-1C2EDFA6DF82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EF54FE-7726-4D45-9F3D-1113A255AAA6}" type="datetimeFigureOut">
              <a:rPr lang="vi-VN" smtClean="0"/>
              <a:pPr>
                <a:defRPr/>
              </a:pPr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70BB0-C88B-461E-A512-0033A826160F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583382"/>
            <a:ext cx="10337562" cy="1416621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3023118"/>
            <a:ext cx="10337562" cy="156026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122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24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36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48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61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73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85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97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C1C25E-CF20-4557-A7E1-FA4B113A8FD4}" type="datetimeFigureOut">
              <a:rPr lang="vi-VN" smtClean="0"/>
              <a:pPr>
                <a:defRPr/>
              </a:pPr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2F601-868B-4B3B-98D7-65F277332CD9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64284"/>
            <a:ext cx="5371478" cy="47072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64284"/>
            <a:ext cx="5371478" cy="47072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99AF3-B96E-4B54-96A7-5AAC50BB33C7}" type="datetimeFigureOut">
              <a:rPr lang="vi-VN" smtClean="0"/>
              <a:pPr>
                <a:defRPr/>
              </a:pPr>
              <a:t>19/01/2022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AB825-D89D-4CD9-BF36-0AFCCFA07428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96589"/>
            <a:ext cx="5373591" cy="66538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223" indent="0">
              <a:buNone/>
              <a:defRPr sz="2400" b="1"/>
            </a:lvl2pPr>
            <a:lvl3pPr marL="1102446" indent="0">
              <a:buNone/>
              <a:defRPr sz="2200" b="1"/>
            </a:lvl3pPr>
            <a:lvl4pPr marL="1653671" indent="0">
              <a:buNone/>
              <a:defRPr sz="1900" b="1"/>
            </a:lvl4pPr>
            <a:lvl5pPr marL="2204894" indent="0">
              <a:buNone/>
              <a:defRPr sz="1900" b="1"/>
            </a:lvl5pPr>
            <a:lvl6pPr marL="2756118" indent="0">
              <a:buNone/>
              <a:defRPr sz="1900" b="1"/>
            </a:lvl6pPr>
            <a:lvl7pPr marL="3307341" indent="0">
              <a:buNone/>
              <a:defRPr sz="1900" b="1"/>
            </a:lvl7pPr>
            <a:lvl8pPr marL="3858564" indent="0">
              <a:buNone/>
              <a:defRPr sz="1900" b="1"/>
            </a:lvl8pPr>
            <a:lvl9pPr marL="4409787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261971"/>
            <a:ext cx="5373591" cy="410952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96589"/>
            <a:ext cx="5375701" cy="66538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223" indent="0">
              <a:buNone/>
              <a:defRPr sz="2400" b="1"/>
            </a:lvl2pPr>
            <a:lvl3pPr marL="1102446" indent="0">
              <a:buNone/>
              <a:defRPr sz="2200" b="1"/>
            </a:lvl3pPr>
            <a:lvl4pPr marL="1653671" indent="0">
              <a:buNone/>
              <a:defRPr sz="1900" b="1"/>
            </a:lvl4pPr>
            <a:lvl5pPr marL="2204894" indent="0">
              <a:buNone/>
              <a:defRPr sz="1900" b="1"/>
            </a:lvl5pPr>
            <a:lvl6pPr marL="2756118" indent="0">
              <a:buNone/>
              <a:defRPr sz="1900" b="1"/>
            </a:lvl6pPr>
            <a:lvl7pPr marL="3307341" indent="0">
              <a:buNone/>
              <a:defRPr sz="1900" b="1"/>
            </a:lvl7pPr>
            <a:lvl8pPr marL="3858564" indent="0">
              <a:buNone/>
              <a:defRPr sz="1900" b="1"/>
            </a:lvl8pPr>
            <a:lvl9pPr marL="4409787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261971"/>
            <a:ext cx="5375701" cy="410952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D953D9-6809-4B75-A742-78A20E939932}" type="datetimeFigureOut">
              <a:rPr lang="vi-VN" smtClean="0"/>
              <a:pPr>
                <a:defRPr/>
              </a:pPr>
              <a:t>19/01/2022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89E3-827E-427E-A595-5AEF930CE852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600D2-AD98-412A-926C-AE5BB01FA1FE}" type="datetimeFigureOut">
              <a:rPr lang="vi-VN" smtClean="0"/>
              <a:pPr>
                <a:defRPr/>
              </a:pPr>
              <a:t>19/01/2022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00848-05E8-4667-A361-1F05327F83ED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DB6C4-498A-46C7-86B4-887F700ECC15}" type="datetimeFigureOut">
              <a:rPr lang="vi-VN" smtClean="0"/>
              <a:pPr>
                <a:defRPr/>
              </a:pPr>
              <a:t>19/01/2022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5B820-DB88-4392-BCFA-E7DC5B704411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83985"/>
            <a:ext cx="4001161" cy="12085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83986"/>
            <a:ext cx="6798805" cy="608750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92572"/>
            <a:ext cx="4001161" cy="4878923"/>
          </a:xfrm>
        </p:spPr>
        <p:txBody>
          <a:bodyPr/>
          <a:lstStyle>
            <a:lvl1pPr marL="0" indent="0">
              <a:buNone/>
              <a:defRPr sz="1700"/>
            </a:lvl1pPr>
            <a:lvl2pPr marL="551223" indent="0">
              <a:buNone/>
              <a:defRPr sz="1400"/>
            </a:lvl2pPr>
            <a:lvl3pPr marL="1102446" indent="0">
              <a:buNone/>
              <a:defRPr sz="1200"/>
            </a:lvl3pPr>
            <a:lvl4pPr marL="1653671" indent="0">
              <a:buNone/>
              <a:defRPr sz="1100"/>
            </a:lvl4pPr>
            <a:lvl5pPr marL="2204894" indent="0">
              <a:buNone/>
              <a:defRPr sz="1100"/>
            </a:lvl5pPr>
            <a:lvl6pPr marL="2756118" indent="0">
              <a:buNone/>
              <a:defRPr sz="1100"/>
            </a:lvl6pPr>
            <a:lvl7pPr marL="3307341" indent="0">
              <a:buNone/>
              <a:defRPr sz="1100"/>
            </a:lvl7pPr>
            <a:lvl8pPr marL="3858564" indent="0">
              <a:buNone/>
              <a:defRPr sz="1100"/>
            </a:lvl8pPr>
            <a:lvl9pPr marL="440978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E8C76-8AC7-4F9E-8AD3-774E3DFF842F}" type="datetimeFigureOut">
              <a:rPr lang="vi-VN" smtClean="0"/>
              <a:pPr>
                <a:defRPr/>
              </a:pPr>
              <a:t>19/01/2022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B275-77C6-472F-9D4C-A7191829B52A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992846"/>
            <a:ext cx="7297103" cy="5894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37314"/>
            <a:ext cx="7297103" cy="4279583"/>
          </a:xfrm>
        </p:spPr>
        <p:txBody>
          <a:bodyPr/>
          <a:lstStyle>
            <a:lvl1pPr marL="0" indent="0">
              <a:buNone/>
              <a:defRPr sz="3900"/>
            </a:lvl1pPr>
            <a:lvl2pPr marL="551223" indent="0">
              <a:buNone/>
              <a:defRPr sz="3400"/>
            </a:lvl2pPr>
            <a:lvl3pPr marL="1102446" indent="0">
              <a:buNone/>
              <a:defRPr sz="2900"/>
            </a:lvl3pPr>
            <a:lvl4pPr marL="1653671" indent="0">
              <a:buNone/>
              <a:defRPr sz="2400"/>
            </a:lvl4pPr>
            <a:lvl5pPr marL="2204894" indent="0">
              <a:buNone/>
              <a:defRPr sz="2400"/>
            </a:lvl5pPr>
            <a:lvl6pPr marL="2756118" indent="0">
              <a:buNone/>
              <a:defRPr sz="2400"/>
            </a:lvl6pPr>
            <a:lvl7pPr marL="3307341" indent="0">
              <a:buNone/>
              <a:defRPr sz="2400"/>
            </a:lvl7pPr>
            <a:lvl8pPr marL="3858564" indent="0">
              <a:buNone/>
              <a:defRPr sz="2400"/>
            </a:lvl8pPr>
            <a:lvl9pPr marL="4409787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582280"/>
            <a:ext cx="7297103" cy="837094"/>
          </a:xfrm>
        </p:spPr>
        <p:txBody>
          <a:bodyPr/>
          <a:lstStyle>
            <a:lvl1pPr marL="0" indent="0">
              <a:buNone/>
              <a:defRPr sz="1700"/>
            </a:lvl1pPr>
            <a:lvl2pPr marL="551223" indent="0">
              <a:buNone/>
              <a:defRPr sz="1400"/>
            </a:lvl2pPr>
            <a:lvl3pPr marL="1102446" indent="0">
              <a:buNone/>
              <a:defRPr sz="1200"/>
            </a:lvl3pPr>
            <a:lvl4pPr marL="1653671" indent="0">
              <a:buNone/>
              <a:defRPr sz="1100"/>
            </a:lvl4pPr>
            <a:lvl5pPr marL="2204894" indent="0">
              <a:buNone/>
              <a:defRPr sz="1100"/>
            </a:lvl5pPr>
            <a:lvl6pPr marL="2756118" indent="0">
              <a:buNone/>
              <a:defRPr sz="1100"/>
            </a:lvl6pPr>
            <a:lvl7pPr marL="3307341" indent="0">
              <a:buNone/>
              <a:defRPr sz="1100"/>
            </a:lvl7pPr>
            <a:lvl8pPr marL="3858564" indent="0">
              <a:buNone/>
              <a:defRPr sz="1100"/>
            </a:lvl8pPr>
            <a:lvl9pPr marL="440978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07C4B8-8767-4B9D-9B34-0EB44845C286}" type="datetimeFigureOut">
              <a:rPr lang="vi-VN" smtClean="0"/>
              <a:pPr>
                <a:defRPr/>
              </a:pPr>
              <a:t>19/01/2022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4C2D5-44F9-4CD9-8014-5104BCC42BA9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85636"/>
            <a:ext cx="10945654" cy="1188773"/>
          </a:xfrm>
          <a:prstGeom prst="rect">
            <a:avLst/>
          </a:prstGeom>
        </p:spPr>
        <p:txBody>
          <a:bodyPr vert="horz" lIns="110244" tIns="55122" rIns="110244" bIns="551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64284"/>
            <a:ext cx="10945654" cy="4707211"/>
          </a:xfrm>
          <a:prstGeom prst="rect">
            <a:avLst/>
          </a:prstGeom>
        </p:spPr>
        <p:txBody>
          <a:bodyPr vert="horz" lIns="110244" tIns="55122" rIns="110244" bIns="551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610900"/>
            <a:ext cx="2837762" cy="379747"/>
          </a:xfrm>
          <a:prstGeom prst="rect">
            <a:avLst/>
          </a:prstGeom>
        </p:spPr>
        <p:txBody>
          <a:bodyPr vert="horz" lIns="110244" tIns="55122" rIns="110244" bIns="5512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69F49C-39A8-4CD6-8656-1ADB84E68A0A}" type="datetimeFigureOut">
              <a:rPr lang="vi-VN" smtClean="0"/>
              <a:pPr>
                <a:defRPr/>
              </a:pPr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610900"/>
            <a:ext cx="3851249" cy="379747"/>
          </a:xfrm>
          <a:prstGeom prst="rect">
            <a:avLst/>
          </a:prstGeom>
        </p:spPr>
        <p:txBody>
          <a:bodyPr vert="horz" lIns="110244" tIns="55122" rIns="110244" bIns="5512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610900"/>
            <a:ext cx="2837762" cy="379747"/>
          </a:xfrm>
          <a:prstGeom prst="rect">
            <a:avLst/>
          </a:prstGeom>
        </p:spPr>
        <p:txBody>
          <a:bodyPr vert="horz" lIns="110244" tIns="55122" rIns="110244" bIns="5512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1089B4-A926-4BF0-834E-BDC70154EB3D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10244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3418" indent="-413418" algn="l" defTabSz="110244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5739" indent="-344514" algn="l" defTabSz="110244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8058" indent="-275612" algn="l" defTabSz="110244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9283" indent="-275612" algn="l" defTabSz="110244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80506" indent="-275612" algn="l" defTabSz="110244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1729" indent="-275612" algn="l" defTabSz="1102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2953" indent="-275612" algn="l" defTabSz="1102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34177" indent="-275612" algn="l" defTabSz="1102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400" indent="-275612" algn="l" defTabSz="1102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2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223" algn="l" defTabSz="1102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2446" algn="l" defTabSz="1102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3671" algn="l" defTabSz="1102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4894" algn="l" defTabSz="1102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6118" algn="l" defTabSz="1102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341" algn="l" defTabSz="1102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8564" algn="l" defTabSz="1102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9787" algn="l" defTabSz="1102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19\2019\04-track-4_2%20-%20da%20cat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19\2019\Ti&#7871;ng%20Anh%209%20T&#7853;p%202%20-%20Unit%207%20RECIPES%20AND%20EATING%20HABITS%20-%20GETTING%20STARTED%20-%201%20Listen%20and%20read.%20-%20S&#225;ch%20M&#7873;m%20-%20Part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912813" y="2216184"/>
            <a:ext cx="10336212" cy="1527848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824038" y="4041561"/>
            <a:ext cx="8513762" cy="182376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1838" cy="713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67" y="518319"/>
            <a:ext cx="11994171" cy="1773320"/>
          </a:xfrm>
          <a:prstGeom prst="rect">
            <a:avLst/>
          </a:prstGeom>
          <a:solidFill>
            <a:schemeClr val="bg1"/>
          </a:solidFill>
        </p:spPr>
        <p:txBody>
          <a:bodyPr wrap="square" lIns="110249" tIns="55125" rIns="110249" bIns="55125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UNIT 7: RECIPES &amp; EATING HABITS </a:t>
            </a: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Period 56-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2: A Closer look 1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5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058" y="0"/>
            <a:ext cx="10054631" cy="713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2195" y="1395158"/>
            <a:ext cx="9628122" cy="573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04-track-4_2 - da c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162829" y="6577877"/>
            <a:ext cx="405395" cy="317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5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 r="2744"/>
          <a:stretch>
            <a:fillRect/>
          </a:stretch>
        </p:blipFill>
        <p:spPr bwMode="auto">
          <a:xfrm>
            <a:off x="0" y="0"/>
            <a:ext cx="12161838" cy="713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9862493" y="1395158"/>
            <a:ext cx="2299347" cy="4490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 anchor="ctr"/>
          <a:lstStyle/>
          <a:p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771490" y="2189324"/>
            <a:ext cx="4214415" cy="55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>
                <a:solidFill>
                  <a:srgbClr val="0000FF"/>
                </a:solidFill>
              </a:rPr>
              <a:t>You don’t like pasta?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273060" y="2181069"/>
            <a:ext cx="4214415" cy="55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>
                <a:solidFill>
                  <a:srgbClr val="0000FF"/>
                </a:solidFill>
              </a:rPr>
              <a:t>Don’t like pasta?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771490" y="4401763"/>
            <a:ext cx="4214415" cy="55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>
                <a:solidFill>
                  <a:srgbClr val="0000FF"/>
                </a:solidFill>
              </a:rPr>
              <a:t>Add some salt?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197183" y="6188226"/>
            <a:ext cx="9385307" cy="823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  <p:bldP spid="37898" grpId="0"/>
      <p:bldP spid="37899" grpId="0"/>
      <p:bldP spid="379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89298" y="6610899"/>
            <a:ext cx="2736414" cy="379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95775" indent="-344529">
              <a:defRPr>
                <a:solidFill>
                  <a:schemeClr val="tx1"/>
                </a:solidFill>
                <a:latin typeface="Arial" charset="0"/>
              </a:defRPr>
            </a:lvl2pPr>
            <a:lvl3pPr marL="1378115" indent="-275623">
              <a:defRPr>
                <a:solidFill>
                  <a:schemeClr val="tx1"/>
                </a:solidFill>
                <a:latin typeface="Arial" charset="0"/>
              </a:defRPr>
            </a:lvl3pPr>
            <a:lvl4pPr marL="1929361" indent="-275623">
              <a:defRPr>
                <a:solidFill>
                  <a:schemeClr val="tx1"/>
                </a:solidFill>
                <a:latin typeface="Arial" charset="0"/>
              </a:defRPr>
            </a:lvl4pPr>
            <a:lvl5pPr marL="2480607" indent="-275623">
              <a:defRPr>
                <a:solidFill>
                  <a:schemeClr val="tx1"/>
                </a:solidFill>
                <a:latin typeface="Arial" charset="0"/>
              </a:defRPr>
            </a:lvl5pPr>
            <a:lvl6pPr marL="3031853" indent="-275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83099" indent="-275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34345" indent="-275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85591" indent="-275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61688B-4DFB-4699-AA2C-ED98CC3400B8}" type="slidenum">
              <a:rPr lang="en-GB" smtClean="0">
                <a:cs typeface="Arial" charset="0"/>
              </a:rPr>
              <a:pPr/>
              <a:t>12</a:t>
            </a:fld>
            <a:endParaRPr lang="en-GB" smtClean="0">
              <a:cs typeface="Arial" charset="0"/>
            </a:endParaRPr>
          </a:p>
        </p:txBody>
      </p:sp>
      <p:pic>
        <p:nvPicPr>
          <p:cNvPr id="12291" name="Picture 2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52"/>
            <a:ext cx="12161838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30" y="5719320"/>
            <a:ext cx="3255825" cy="166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423" y="5082005"/>
            <a:ext cx="3255825" cy="166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2" y="79252"/>
            <a:ext cx="3325502" cy="166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092" y="1"/>
            <a:ext cx="3135473" cy="166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WordArt 7"/>
          <p:cNvSpPr>
            <a:spLocks noChangeArrowheads="1" noChangeShapeType="1" noTextEdit="1"/>
          </p:cNvSpPr>
          <p:nvPr/>
        </p:nvSpPr>
        <p:spPr bwMode="auto">
          <a:xfrm>
            <a:off x="3819578" y="683545"/>
            <a:ext cx="4522684" cy="951018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4300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HOMEWORK  </a:t>
            </a:r>
          </a:p>
        </p:txBody>
      </p: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3663332" y="6432583"/>
            <a:ext cx="4966084" cy="317006"/>
            <a:chOff x="0" y="0"/>
            <a:chExt cx="5760" cy="240"/>
          </a:xfrm>
        </p:grpSpPr>
        <p:pic>
          <p:nvPicPr>
            <p:cNvPr id="12305" name="Picture 10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6" name="Picture 11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8" name="Group 12"/>
          <p:cNvGrpSpPr>
            <a:grpSpLocks/>
          </p:cNvGrpSpPr>
          <p:nvPr/>
        </p:nvGrpSpPr>
        <p:grpSpPr bwMode="auto">
          <a:xfrm rot="5400000">
            <a:off x="9403252" y="3233696"/>
            <a:ext cx="4596589" cy="506743"/>
            <a:chOff x="0" y="0"/>
            <a:chExt cx="5760" cy="240"/>
          </a:xfrm>
        </p:grpSpPr>
        <p:pic>
          <p:nvPicPr>
            <p:cNvPr id="12303" name="Picture 13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14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9" name="Group 15"/>
          <p:cNvGrpSpPr>
            <a:grpSpLocks/>
          </p:cNvGrpSpPr>
          <p:nvPr/>
        </p:nvGrpSpPr>
        <p:grpSpPr bwMode="auto">
          <a:xfrm rot="5400000">
            <a:off x="-1982708" y="3392199"/>
            <a:ext cx="4755092" cy="506743"/>
            <a:chOff x="0" y="0"/>
            <a:chExt cx="5760" cy="240"/>
          </a:xfrm>
        </p:grpSpPr>
        <p:pic>
          <p:nvPicPr>
            <p:cNvPr id="12301" name="Picture 16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17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08092" y="2219044"/>
            <a:ext cx="9830819" cy="373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- Learn by heart new words.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- Do all the exercises again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- Prepare Unit 7 : A closer look 2</a:t>
            </a:r>
          </a:p>
          <a:p>
            <a:pPr eaLnBrk="1" hangingPunct="1">
              <a:spcBef>
                <a:spcPct val="50000"/>
              </a:spcBef>
            </a:pP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ch-lam-banh-pizza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283616" cy="4041828"/>
          </a:xfrm>
        </p:spPr>
      </p:pic>
      <p:pic>
        <p:nvPicPr>
          <p:cNvPr id="5" name="Picture 4" descr="day-hoc-cach-lam-banh-pizz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24822"/>
            <a:ext cx="5979570" cy="3407816"/>
          </a:xfrm>
          <a:prstGeom prst="rect">
            <a:avLst/>
          </a:prstGeom>
        </p:spPr>
      </p:pic>
      <p:pic>
        <p:nvPicPr>
          <p:cNvPr id="8" name="Picture 7" descr="58e26bce8508681f008b486c9607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873" y="3487067"/>
            <a:ext cx="6384965" cy="3645571"/>
          </a:xfrm>
          <a:prstGeom prst="rect">
            <a:avLst/>
          </a:prstGeom>
        </p:spPr>
      </p:pic>
      <p:pic>
        <p:nvPicPr>
          <p:cNvPr id="9" name="Picture 8" descr="image001_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873" y="1"/>
            <a:ext cx="6384965" cy="3724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19" y="195372"/>
            <a:ext cx="11811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I. Vocabulary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whisk: (v)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…)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wisk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slice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(v)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grate: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(v)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greit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dip: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(v)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chop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(v)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spread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(v)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sprinkle: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(v)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/'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spriɳkl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Marinate (v)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ướp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ˈ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merəˌ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nāt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stir – fry (v)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xào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deep – fry (v)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grill (v)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bake (v)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nung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steam (v)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simmer (v)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/'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simə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1693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42236" y="679971"/>
            <a:ext cx="11160039" cy="71326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10244" tIns="55122" rIns="110244" bIns="55122" anchor="ctr"/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5" name="Picture 7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1955" y="1426528"/>
            <a:ext cx="2907726" cy="2694552"/>
          </a:xfrm>
          <a:prstGeom prst="rect">
            <a:avLst/>
          </a:prstGeom>
          <a:noFill/>
        </p:spPr>
      </p:pic>
      <p:pic>
        <p:nvPicPr>
          <p:cNvPr id="27657" name="Picture 9" descr="Résultat de recherche d'images pour &quot;marinat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34198" y="1426528"/>
            <a:ext cx="2533587" cy="2694552"/>
          </a:xfrm>
          <a:prstGeom prst="rect">
            <a:avLst/>
          </a:prstGeom>
          <a:noFill/>
        </p:spPr>
      </p:pic>
      <p:pic>
        <p:nvPicPr>
          <p:cNvPr id="27659" name="Picture 11" descr="Résultat de recherche d'images pour &quot;wisk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058" y="4438086"/>
            <a:ext cx="3055208" cy="2231177"/>
          </a:xfrm>
          <a:prstGeom prst="rect">
            <a:avLst/>
          </a:prstGeom>
          <a:noFill/>
        </p:spPr>
      </p:pic>
      <p:pic>
        <p:nvPicPr>
          <p:cNvPr id="27665" name="Picture 17" descr="Résultat de recherche d'images pour &quot;spread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61668" y="4675841"/>
            <a:ext cx="2697473" cy="1993423"/>
          </a:xfrm>
          <a:prstGeom prst="rect">
            <a:avLst/>
          </a:prstGeom>
          <a:noFill/>
        </p:spPr>
      </p:pic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268573" y="4121081"/>
            <a:ext cx="2980690" cy="3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A………………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3323781" y="4121081"/>
            <a:ext cx="2980690" cy="3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B………………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6451952" y="4121081"/>
            <a:ext cx="2982244" cy="3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C………………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9359681" y="4121081"/>
            <a:ext cx="2608104" cy="3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D……………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194058" y="6669264"/>
            <a:ext cx="2982243" cy="3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E………………..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3396745" y="6669264"/>
            <a:ext cx="2982244" cy="3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F………………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6451952" y="6669264"/>
            <a:ext cx="2982244" cy="3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G………………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9434196" y="6669264"/>
            <a:ext cx="2459069" cy="3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H…………….</a:t>
            </a: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304048" y="715571"/>
            <a:ext cx="1025746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dirty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chop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5014119" y="679971"/>
            <a:ext cx="1019334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grate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2505753" y="710899"/>
            <a:ext cx="1253308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spread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9654111" y="672507"/>
            <a:ext cx="1708625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marinate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790197" y="3170061"/>
            <a:ext cx="863842" cy="3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whisk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3961648" y="692107"/>
            <a:ext cx="722778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dip</a:t>
            </a:r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7964635" y="679971"/>
            <a:ext cx="1479396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sprinkle</a:t>
            </a:r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1520232" y="715571"/>
            <a:ext cx="878270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slice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cho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26528"/>
            <a:ext cx="3091134" cy="2694552"/>
          </a:xfrm>
          <a:prstGeom prst="rect">
            <a:avLst/>
          </a:prstGeom>
        </p:spPr>
      </p:pic>
      <p:pic>
        <p:nvPicPr>
          <p:cNvPr id="27" name="Picture 26" descr="slic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1808" y="1426528"/>
            <a:ext cx="3192482" cy="2694552"/>
          </a:xfrm>
          <a:prstGeom prst="rect">
            <a:avLst/>
          </a:prstGeom>
        </p:spPr>
      </p:pic>
      <p:pic>
        <p:nvPicPr>
          <p:cNvPr id="28" name="Picture 27" descr="sprink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3616" y="4675841"/>
            <a:ext cx="2939111" cy="1993423"/>
          </a:xfrm>
          <a:prstGeom prst="rect">
            <a:avLst/>
          </a:prstGeom>
        </p:spPr>
      </p:pic>
      <p:pic>
        <p:nvPicPr>
          <p:cNvPr id="29" name="Picture 28" descr="di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39111" y="4755093"/>
            <a:ext cx="3243157" cy="191417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1349" y="10588"/>
            <a:ext cx="12769930" cy="619152"/>
          </a:xfrm>
          <a:prstGeom prst="rect">
            <a:avLst/>
          </a:prstGeom>
          <a:noFill/>
        </p:spPr>
        <p:txBody>
          <a:bodyPr wrap="square" lIns="110244" tIns="55122" rIns="110244" bIns="55122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Write a food preparation verb from the box under each picture.</a:t>
            </a:r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6365449" y="694039"/>
            <a:ext cx="1121926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whisk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33333E-6 L 0.04792 0.4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98 0.02871 L 0.18698 0.462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14236 0.46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5 -0.00463 L -0.03403 0.462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0.04445 L -0.48195 0.81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3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111 L 0.00399 0.815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4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0.02871 L -0.12518 0.81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3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0.02871 L 0.59028 0.8176 " pathEditMode="relative" ptsTypes="AA">
                                      <p:cBhvr>
                                        <p:cTn id="34" dur="2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3" grpId="0"/>
      <p:bldP spid="27684" grpId="0"/>
      <p:bldP spid="27685" grpId="0"/>
      <p:bldP spid="27686" grpId="0"/>
      <p:bldP spid="27688" grpId="0"/>
      <p:bldP spid="27689" grpId="0"/>
      <p:bldP spid="2769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278783" y="865786"/>
            <a:ext cx="11781706" cy="626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0244" tIns="55122" rIns="110244" bIns="55122" anchor="ctr">
            <a:spAutoFit/>
          </a:bodyPr>
          <a:lstStyle/>
          <a:p>
            <a:pPr>
              <a:spcAft>
                <a:spcPts val="2170"/>
              </a:spcAft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1. Don’t   ____the cucumber into chunks. ___   thinly.</a:t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2. My mother usually ______ some cheese and       _________  it over the pasta.</a:t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3. ______    the chicken in white wine for one hour</a:t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before roasting.</a:t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4. To make this cake successfully, you should ______</a:t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the eggs lightly.</a:t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5. ______ the prawns into the batter.</a:t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6. Can you ______    the butter on this slice of bread</a:t>
            </a:r>
            <a:br>
              <a:rPr lang="en-US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for me?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18239" y="88166"/>
            <a:ext cx="11942250" cy="6037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Complete the sentences with the correct form of the verbs in 1 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906566" y="947609"/>
            <a:ext cx="2012194" cy="6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chop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648418" y="1001725"/>
            <a:ext cx="2297236" cy="6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Slice 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698693" y="1535354"/>
            <a:ext cx="2297236" cy="6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grates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46545" y="2167928"/>
            <a:ext cx="2297236" cy="6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sprinkles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16611" y="2833293"/>
            <a:ext cx="2297236" cy="6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Marinate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9699827" y="4069278"/>
            <a:ext cx="2297236" cy="6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whisk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07115" y="5211664"/>
            <a:ext cx="2297236" cy="6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Dip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401457" y="5806642"/>
            <a:ext cx="2297236" cy="6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spread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0" y="79251"/>
            <a:ext cx="11967783" cy="5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Match each cooking verb in A with its definition in B.</a:t>
            </a:r>
          </a:p>
        </p:txBody>
      </p:sp>
      <p:graphicFrame>
        <p:nvGraphicFramePr>
          <p:cNvPr id="2567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832185"/>
              </p:ext>
            </p:extLst>
          </p:nvPr>
        </p:nvGraphicFramePr>
        <p:xfrm>
          <a:off x="268573" y="543395"/>
          <a:ext cx="11699211" cy="6635336"/>
        </p:xfrm>
        <a:graphic>
          <a:graphicData uri="http://schemas.openxmlformats.org/drawingml/2006/table">
            <a:tbl>
              <a:tblPr/>
              <a:tblGrid>
                <a:gridCol w="3684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5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marL="89421" marR="89421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marL="89421" marR="89421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 stir-fry</a:t>
                      </a:r>
                    </a:p>
                  </a:txBody>
                  <a:tcPr marL="89421" marR="89421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a. place food over boiling water so that it cooks in the steam.</a:t>
                      </a:r>
                    </a:p>
                  </a:txBody>
                  <a:tcPr marL="89421" marR="89421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 deep-fry</a:t>
                      </a:r>
                    </a:p>
                  </a:txBody>
                  <a:tcPr marL="89421" marR="89421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b. cook something be keeping it almost at boiling point.</a:t>
                      </a:r>
                    </a:p>
                  </a:txBody>
                  <a:tcPr marL="89421" marR="89421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 roast</a:t>
                      </a:r>
                    </a:p>
                  </a:txBody>
                  <a:tcPr marL="89421" marR="89421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c. cook food under or over a very strong heat.</a:t>
                      </a:r>
                    </a:p>
                  </a:txBody>
                  <a:tcPr marL="89421" marR="89421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 grill</a:t>
                      </a:r>
                    </a:p>
                  </a:txBody>
                  <a:tcPr marL="89421" marR="89421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d. cook something slowly in liquid in a closed dish.</a:t>
                      </a:r>
                    </a:p>
                  </a:txBody>
                  <a:tcPr marL="89421" marR="89421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 bake</a:t>
                      </a:r>
                    </a:p>
                  </a:txBody>
                  <a:tcPr marL="89421" marR="89421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e. cook cakes or bread in an oven.</a:t>
                      </a:r>
                    </a:p>
                  </a:txBody>
                  <a:tcPr marL="89421" marR="89421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 steam</a:t>
                      </a:r>
                    </a:p>
                  </a:txBody>
                  <a:tcPr marL="89421" marR="89421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f. fry food in oil that covers it completely.</a:t>
                      </a:r>
                    </a:p>
                  </a:txBody>
                  <a:tcPr marL="89421" marR="89421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7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 stew</a:t>
                      </a:r>
                    </a:p>
                  </a:txBody>
                  <a:tcPr marL="89421" marR="89421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g. cook thin strips of vegetables or meat quickly by stirring them in very hot oil</a:t>
                      </a:r>
                    </a:p>
                  </a:txBody>
                  <a:tcPr marL="89421" marR="89421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7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8. simmer</a:t>
                      </a:r>
                    </a:p>
                  </a:txBody>
                  <a:tcPr marL="89421" marR="89421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h. cook meat, or vegetables without liquid in an oven or over a fire.</a:t>
                      </a:r>
                    </a:p>
                  </a:txBody>
                  <a:tcPr marL="89421" marR="89421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854309" y="4913595"/>
            <a:ext cx="912138" cy="4755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6-a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37762" y="5626859"/>
            <a:ext cx="912138" cy="4755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7-d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87088" y="6419374"/>
            <a:ext cx="1013487" cy="4755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8-b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37762" y="4279583"/>
            <a:ext cx="912138" cy="4755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14288" y="3645571"/>
            <a:ext cx="912138" cy="4755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11187" y="2853055"/>
            <a:ext cx="912138" cy="4755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88436" y="2219043"/>
            <a:ext cx="912138" cy="4755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2-f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57219" y="1426528"/>
            <a:ext cx="912138" cy="4755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61838" cy="713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591546" y="912282"/>
            <a:ext cx="3013470" cy="7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39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tomato sauce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151892" y="2181070"/>
            <a:ext cx="1420085" cy="7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3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onion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866504" y="2367640"/>
            <a:ext cx="1580385" cy="7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3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cheese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8584438" y="1268025"/>
            <a:ext cx="1501838" cy="7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bacon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888781" y="3165110"/>
            <a:ext cx="1391231" cy="7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3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apple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6368075" y="4812882"/>
            <a:ext cx="2402725" cy="7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3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pizza base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33608" y="4913597"/>
            <a:ext cx="2107207" cy="7495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10244" tIns="55122" rIns="110244" bIns="55122" anchor="ctr"/>
          <a:lstStyle/>
          <a:p>
            <a:pPr algn="ctr"/>
            <a:r>
              <a:rPr lang="en-US" sz="39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Pizza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5846" grpId="0"/>
      <p:bldP spid="35847" grpId="0"/>
      <p:bldP spid="35848" grpId="0"/>
      <p:bldP spid="35849" grpId="0"/>
      <p:bldP spid="358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b="6058"/>
          <a:stretch>
            <a:fillRect/>
          </a:stretch>
        </p:blipFill>
        <p:spPr bwMode="auto">
          <a:xfrm>
            <a:off x="405394" y="-28069"/>
            <a:ext cx="11443952" cy="716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317532" y="-41044"/>
            <a:ext cx="9965951" cy="5575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10244" tIns="55122" rIns="110244" bIns="55122" anchor="ctr">
            <a:spAutoFit/>
          </a:bodyPr>
          <a:lstStyle/>
          <a:p>
            <a:pPr algn="ctr"/>
            <a:r>
              <a:rPr lang="en-US" sz="2900" b="1" dirty="0"/>
              <a:t>Do you think you can make a pizza yourself?</a:t>
            </a:r>
            <a:endParaRPr lang="en-US" sz="2900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418881" y="2068797"/>
            <a:ext cx="1008113" cy="4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Chop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7326664" y="2072099"/>
            <a:ext cx="1027349" cy="4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Grate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317533" y="4226750"/>
            <a:ext cx="1266197" cy="4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Spread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171973" y="4206708"/>
            <a:ext cx="1436115" cy="4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Sprinkle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457655" y="6217699"/>
            <a:ext cx="1266197" cy="4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Spread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7229537" y="6219461"/>
            <a:ext cx="960023" cy="4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Bake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/>
      <p:bldP spid="34821" grpId="0"/>
      <p:bldP spid="34822" grpId="0"/>
      <p:bldP spid="34823" grpId="0"/>
      <p:bldP spid="34824" grpId="0"/>
      <p:bldP spid="348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65" y="1319210"/>
            <a:ext cx="12161838" cy="558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7941" y="2"/>
            <a:ext cx="7183086" cy="131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9862493" y="1395158"/>
            <a:ext cx="2299347" cy="4490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10244" tIns="55122" rIns="110244" bIns="55122" anchor="ctr"/>
          <a:lstStyle/>
          <a:p>
            <a:endParaRPr lang="en-US"/>
          </a:p>
        </p:txBody>
      </p:sp>
      <p:pic>
        <p:nvPicPr>
          <p:cNvPr id="5" name="Tiếng Anh 9 Tập 2 - Unit 7 RECIPES AND EATING HABITS - GETTING STARTED - 1 Listen and read. - Sách Mềm - Pa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324076" y="6815632"/>
            <a:ext cx="405395" cy="317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2312</TotalTime>
  <Words>322</Words>
  <Application>Microsoft Office PowerPoint</Application>
  <PresentationFormat>Custom</PresentationFormat>
  <Paragraphs>95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DELL</cp:lastModifiedBy>
  <cp:revision>223</cp:revision>
  <dcterms:created xsi:type="dcterms:W3CDTF">2016-10-26T14:52:36Z</dcterms:created>
  <dcterms:modified xsi:type="dcterms:W3CDTF">2022-01-19T14:13:50Z</dcterms:modified>
</cp:coreProperties>
</file>